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5" Type="http://schemas.openxmlformats.org/officeDocument/2006/relationships/image" Target="../media/image39.png" /><Relationship Id="rId3" Type="http://schemas.openxmlformats.org/officeDocument/2006/relationships/image" Target="../media/image38.png" /><Relationship Id="rId2" Type="http://schemas.openxmlformats.org/officeDocument/2006/relationships/image" Target="../media/image3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a:p>
            <a:pPr lvl="0" indent="0" marL="0">
              <a:spcBef>
                <a:spcPts val="3000"/>
              </a:spcBef>
              <a:buNone/>
            </a:pPr>
            <a:r>
              <a:rPr b="1"/>
              <a:t>Neo4j - Data model</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Fixed sized records.</a:t>
            </a:r>
          </a:p>
          <a:p>
            <a:pPr lvl="0"/>
            <a:r>
              <a:rPr/>
              <a:t>Each entity gets an ID</a:t>
            </a:r>
          </a:p>
          <a:p>
            <a:pPr lvl="0"/>
            <a:r>
              <a:rPr/>
              <a:t>Fixed size records allow fast lookups (node_id:100, its record begins at 100*9 bytes)</a:t>
            </a:r>
          </a:p>
          <a:p>
            <a:pPr lvl="0"/>
            <a:r>
              <a:rPr/>
              <a:t>Relationships are doubly linked list</a:t>
            </a:r>
          </a:p>
        </p:txBody>
      </p:sp>
      <p:pic>
        <p:nvPicPr>
          <p:cNvPr descr="https://github.com/ManuelePasini/slides-markdown/blob/master/slides/images/dt/neo4j/nodes_rel.png?raw=true" id="0" name="Picture 1"/>
          <p:cNvPicPr>
            <a:picLocks noGrp="1" noChangeAspect="1"/>
          </p:cNvPicPr>
          <p:nvPr/>
        </p:nvPicPr>
        <p:blipFill>
          <a:blip r:embed="rId5"/>
          <a:stretch>
            <a:fillRect/>
          </a:stretch>
        </p:blipFill>
        <p:spPr bwMode="auto">
          <a:xfrm>
            <a:off x="685800" y="1193800"/>
            <a:ext cx="7785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nodes and relationships organization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2025-01-07T11:20:52Z</dcterms:created>
  <dcterms:modified xsi:type="dcterms:W3CDTF">2025-01-07T11:20:52Z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